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8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D66E8E-8AD6-454E-BD0A-B888B6CC3E83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1DDB0A-A55B-4A10-A6B5-D8705C0099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127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presentation covers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book analysis, Cecilia, A Slave by Melton A. </a:t>
            </a:r>
            <a:r>
              <a:rPr lang="en-US" baseline="0" dirty="0" err="1" smtClean="0">
                <a:latin typeface="Times New Roman" pitchFamily="18" charset="0"/>
                <a:cs typeface="Times New Roman" pitchFamily="18" charset="0"/>
              </a:rPr>
              <a:t>Mclaurin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DDB0A-A55B-4A10-A6B5-D8705C0099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98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book is about slave girl known as Cecilia.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It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demonstrates Cecilia’s journey to achieve freedom from oppression.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Additionally, 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author takes us through the trials and victimization that Cecilia goes through.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author aims to demonstrate the cruel life led by the black female slaves during those times. This helps to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lay a good foundation towards understanding the message of the book better.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DDB0A-A55B-4A10-A6B5-D8705C00998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875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author of the book is Melton A.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McLaurin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 was born in Fayetteville, North Carolina, in July 11, 1941.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received his Ph.D. in American History in 1967 from the University of South Carolina.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0" i="0" dirty="0" smtClean="0">
                <a:latin typeface="Times New Roman" pitchFamily="18" charset="0"/>
                <a:cs typeface="Times New Roman" pitchFamily="18" charset="0"/>
              </a:rPr>
              <a:t>Notably, 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 has written or co-written nine books and many articles on history.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Mostly, 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is books and articles are based on race relations and American south history.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wrote the book “Cecilia, A Slave” to uncover the cruelty that befell female slaves.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also wanted to show that slavery was not used for economic gain only but also for personal gain.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DDB0A-A55B-4A10-A6B5-D8705C00998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578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book is about Cecilia, a slave who goes through oppression to achieve freedom.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She was purchased by a Missourian, Robert Newsome after his wife’s demise.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bought Cecilia for his personal gain and had bad intentions for purchasing her.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Cecilia was being used by her master for sexual actions which made her bitter.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Her bitterness made her decide to murder her master to be free from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him.The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author does a great job in demonstrating Cecilia’s feelings and thoughts.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Hence, throughout the book, readers know what Cecilia is feeling or thinking. 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DDB0A-A55B-4A10-A6B5-D8705C0099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521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sexual oppression goes on for years which resulted to her bearing children for her master.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According to the author no one comes for her rescue even her daughters.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When she murders her master, she is arrested and taken to court.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She was hanged for the murder of her owner since it was a crime.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However, nobody considered the reasons as to why she committed the crime.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During that time, a slave’s word did not count for anything, whether right or wrong.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Also, the relationship between Newsom and Cecilia was not made public.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According to the book, the reason was “practice was never condoned by public opinion” 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DDB0A-A55B-4A10-A6B5-D8705C0099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666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Also, the wives of slave owners in Missouri did not approve the relationship between slaves and their owners.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book states that they felt “anger and resentment” to other slaves in their farm.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Hence, the book clearly shows that the life a slave meant nothing to the owner.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Also, racism played a huge part in the execution of Cecilia.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blacks not viewed as human beings which led to victimization and oppression.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DDB0A-A55B-4A10-A6B5-D8705C0099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556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book emphasizes on the victimization and oppression that slaves used to go through.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author does a great job in achieving his thesis about the use f female black slaves for personal gain.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author also helps the reader to understand the reasons for Cecilia’s actions.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 think that the author demonstrated every aspect of in his thesis on the book.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Individuals should read this book because it explains and show how life was for black female slaves during such times.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Also, it shows how racism has affected the decisions of many senior personnel.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DDB0A-A55B-4A10-A6B5-D8705C0099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52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B94CE-5E95-422A-9B45-30A496465FC7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5AB1-06CD-4A51-8AE7-1E8B4549F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396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B94CE-5E95-422A-9B45-30A496465FC7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5AB1-06CD-4A51-8AE7-1E8B4549F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183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B94CE-5E95-422A-9B45-30A496465FC7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5AB1-06CD-4A51-8AE7-1E8B4549F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440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B94CE-5E95-422A-9B45-30A496465FC7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5AB1-06CD-4A51-8AE7-1E8B4549F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857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B94CE-5E95-422A-9B45-30A496465FC7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5AB1-06CD-4A51-8AE7-1E8B4549F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972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B94CE-5E95-422A-9B45-30A496465FC7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5AB1-06CD-4A51-8AE7-1E8B4549F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634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B94CE-5E95-422A-9B45-30A496465FC7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5AB1-06CD-4A51-8AE7-1E8B4549F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81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B94CE-5E95-422A-9B45-30A496465FC7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5AB1-06CD-4A51-8AE7-1E8B4549F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962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B94CE-5E95-422A-9B45-30A496465FC7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5AB1-06CD-4A51-8AE7-1E8B4549F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622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B94CE-5E95-422A-9B45-30A496465FC7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5AB1-06CD-4A51-8AE7-1E8B4549F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679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B94CE-5E95-422A-9B45-30A496465FC7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5AB1-06CD-4A51-8AE7-1E8B4549F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7300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B94CE-5E95-422A-9B45-30A496465FC7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5AB1-06CD-4A51-8AE7-1E8B4549F13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55839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B94CE-5E95-422A-9B45-30A496465FC7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5AB1-06CD-4A51-8AE7-1E8B4549F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1627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B94CE-5E95-422A-9B45-30A496465FC7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5AB1-06CD-4A51-8AE7-1E8B4549F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9556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B94CE-5E95-422A-9B45-30A496465FC7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5AB1-06CD-4A51-8AE7-1E8B4549F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914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B94CE-5E95-422A-9B45-30A496465FC7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5AB1-06CD-4A51-8AE7-1E8B4549F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907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B94CE-5E95-422A-9B45-30A496465FC7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5AB1-06CD-4A51-8AE7-1E8B4549F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241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7DB94CE-5E95-422A-9B45-30A496465FC7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925AB1-06CD-4A51-8AE7-1E8B4549F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6951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6413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Book Analysis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167311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Cecilia,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Slave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By Melton A. McLaurin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Bibliography </a:t>
            </a:r>
          </a:p>
          <a:p>
            <a:pPr marL="0" indent="0" algn="ctr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Student’s Name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Instructor’s name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Course Number 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Date 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265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7289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Introduction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82414"/>
            <a:ext cx="12192000" cy="567558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book is about slave girl known as Cecilia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demonstrates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Cecilia’s journey to achieve freedom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from oppression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author takes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readers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through the trials and victimization that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Cecilia goes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through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McLaurin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1991)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aims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demonstrate the cruel life led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black                   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female slaves during those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times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igure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1: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ront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cover 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172" y="1355834"/>
            <a:ext cx="1907628" cy="2396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575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0351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Author’s Information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387366"/>
            <a:ext cx="12192001" cy="547063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author of the book is Melton A. McLaurin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was born in Fayetteville, North Carolina, in July 11,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1941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McLaurin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1991)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received his Ph.D. in American History in 1967 from the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University of South Carolina 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                                     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						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igure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2: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								Melton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McLaurin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has written or co-written nine books and many articles 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history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His books and articles are based on race relations and American south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history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wrote the book “Cecilia, A Slave” to uncover the cruelty that befell female slaves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lso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wanted to show that slavery was not used for economic gain only but also for personal gain</a:t>
            </a:r>
          </a:p>
          <a:p>
            <a:pPr>
              <a:lnSpc>
                <a:spcPct val="150000"/>
              </a:lnSpc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4718" y="1529255"/>
            <a:ext cx="2396359" cy="192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911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4585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Book Analysis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12192000" cy="54864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book is about Cecilia, a slave who goes through oppression to achieve freedom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She was purchased by a Missourian, Robert Newsome after his wife’s demise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bought Cecilia for his personal gain and had bad intentions for purchasing her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Cecilia was being used by her master for sexual actions which made her bitter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Her bitterness made her decide to murder her master to be free from him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author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demonstrates Cecilia’s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feelings and thoughts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hroughout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book, readers know what Cecilia is feeling or thinking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841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53772"/>
          </a:xfrm>
        </p:spPr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Continuation…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76552"/>
            <a:ext cx="12192000" cy="528144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sexual oppression goes on for years which resulted to her bearing children for her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master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According to the author no one comes for her rescue even her daughters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When she murders her master, she is arrested and taken to court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She was hanged for the murder of her owner since it was a crime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However, nobody considered the reasons as to why she committed the crime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During that time, a slave’s word did not count for anything, whether right or wrong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Also, the relationship between Newsom and Cecilia was not made public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According to the book, the reason was “practice was never condoned by public opinion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”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McLaurin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1991)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996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Continuation…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503237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Also, the wives of slave owners in Missouri did not approve the relationship between slaves and their owners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book states that they felt “anger and resentment” to other slaves in their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farm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McLaurin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1991)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Hence, the book clearly shows that the life a slave meant nothing to the owner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Also, racism played a huge part in the execution of Cecilia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blacks not viewed as human beings which led to victimization and oppression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829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Conclusion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5624"/>
            <a:ext cx="12344400" cy="50323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book emphasizes on the victimization and oppression that slaves used to go through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author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achieves his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thesis about the use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female black slaves for personal gain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also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helps the reader to understand the reasons for Cecilia’s actions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author demonstrated every aspect of in his thesis on the book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Individuals should read this book because it explains and show how life was for black female slaves during such times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Also, it shows how racism has affected the decisions of many senior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personnel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607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Reference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McLaurin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M. A. (1991).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Celia, a slave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University of Georgia Press.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7463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164</TotalTime>
  <Words>1136</Words>
  <Application>Microsoft Office PowerPoint</Application>
  <PresentationFormat>Custom</PresentationFormat>
  <Paragraphs>74</Paragraphs>
  <Slides>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Ion</vt:lpstr>
      <vt:lpstr>Book Analysis</vt:lpstr>
      <vt:lpstr>Introduction </vt:lpstr>
      <vt:lpstr>Author’s Information </vt:lpstr>
      <vt:lpstr>Book Analysis</vt:lpstr>
      <vt:lpstr>Continuation…</vt:lpstr>
      <vt:lpstr>Continuation…</vt:lpstr>
      <vt:lpstr>Conclusion </vt:lpstr>
      <vt:lpstr>Reference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Book Analysis</dc:title>
  <dc:creator>nonniana</dc:creator>
  <cp:lastModifiedBy>User</cp:lastModifiedBy>
  <cp:revision>18</cp:revision>
  <dcterms:created xsi:type="dcterms:W3CDTF">2020-04-28T09:00:03Z</dcterms:created>
  <dcterms:modified xsi:type="dcterms:W3CDTF">2020-04-28T13:35:24Z</dcterms:modified>
</cp:coreProperties>
</file>